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13" r:id="rId22"/>
    <p:sldId id="318" r:id="rId23"/>
    <p:sldId id="314" r:id="rId24"/>
    <p:sldId id="316" r:id="rId25"/>
    <p:sldId id="320" r:id="rId26"/>
    <p:sldId id="317" r:id="rId27"/>
    <p:sldId id="319" r:id="rId28"/>
    <p:sldId id="321" r:id="rId29"/>
    <p:sldId id="322" r:id="rId30"/>
    <p:sldId id="327" r:id="rId31"/>
    <p:sldId id="328" r:id="rId32"/>
    <p:sldId id="326" r:id="rId33"/>
    <p:sldId id="325" r:id="rId34"/>
    <p:sldId id="329" r:id="rId35"/>
    <p:sldId id="330" r:id="rId36"/>
    <p:sldId id="331" r:id="rId37"/>
    <p:sldId id="332" r:id="rId38"/>
    <p:sldId id="333" r:id="rId39"/>
    <p:sldId id="334" r:id="rId40"/>
    <p:sldId id="351" r:id="rId41"/>
    <p:sldId id="303" r:id="rId42"/>
    <p:sldId id="304" r:id="rId43"/>
    <p:sldId id="306" r:id="rId44"/>
    <p:sldId id="307" r:id="rId45"/>
    <p:sldId id="308" r:id="rId46"/>
    <p:sldId id="35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89001" autoAdjust="0"/>
  </p:normalViewPr>
  <p:slideViewPr>
    <p:cSldViewPr snapToGrid="0" snapToObjects="1">
      <p:cViewPr>
        <p:scale>
          <a:sx n="71" d="100"/>
          <a:sy n="71" d="100"/>
        </p:scale>
        <p:origin x="832" y="928"/>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55"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dgm:spPr/>
      <dgm:t>
        <a:bodyPr/>
        <a:lstStyle/>
        <a:p>
          <a:r>
            <a:rPr lang="en-GB"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5">
        <dgm:presLayoutVars>
          <dgm:chMax val="0"/>
          <dgm:chPref val="0"/>
          <dgm:bulletEnabled val="1"/>
        </dgm:presLayoutVars>
      </dgm:prSet>
      <dgm:spPr/>
      <dgm:t>
        <a:bodyPr/>
        <a:lstStyle/>
        <a:p>
          <a:endParaRPr lang="en-US"/>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5">
        <dgm:presLayoutVars>
          <dgm:chMax val="0"/>
          <dgm:chPref val="0"/>
          <dgm:bulletEnabled val="1"/>
        </dgm:presLayoutVars>
      </dgm:prSet>
      <dgm:spPr/>
      <dgm:t>
        <a:bodyPr/>
        <a:lstStyle/>
        <a:p>
          <a:endParaRPr lang="en-US"/>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5">
        <dgm:presLayoutVars>
          <dgm:chMax val="0"/>
          <dgm:chPref val="0"/>
          <dgm:bulletEnabled val="1"/>
        </dgm:presLayoutVars>
      </dgm:prSet>
      <dgm:spPr/>
      <dgm:t>
        <a:bodyPr/>
        <a:lstStyle/>
        <a:p>
          <a:endParaRPr lang="en-US"/>
        </a:p>
      </dgm:t>
    </dgm:pt>
    <dgm:pt modelId="{56F521D2-EA65-0B45-9183-795D8AD28145}" type="pres">
      <dgm:prSet presAssocID="{688B48E1-70B7-1A44-97D0-642BC50155F9}" presName="parTxOnlySpace" presStyleCnt="0"/>
      <dgm:spPr/>
    </dgm:pt>
    <dgm:pt modelId="{297660BD-1C70-F24F-B5DD-DA540AF13314}" type="pres">
      <dgm:prSet presAssocID="{5C0876C1-2E67-474D-BBE2-DD260482B00D}" presName="parTxOnly" presStyleLbl="node1" presStyleIdx="3" presStyleCnt="5">
        <dgm:presLayoutVars>
          <dgm:chMax val="0"/>
          <dgm:chPref val="0"/>
          <dgm:bulletEnabled val="1"/>
        </dgm:presLayoutVars>
      </dgm:prSet>
      <dgm:spPr/>
      <dgm:t>
        <a:bodyPr/>
        <a:lstStyle/>
        <a:p>
          <a:endParaRPr lang="en-US"/>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4" presStyleCnt="5">
        <dgm:presLayoutVars>
          <dgm:chMax val="0"/>
          <dgm:chPref val="0"/>
          <dgm:bulletEnabled val="1"/>
        </dgm:presLayoutVars>
      </dgm:prSet>
      <dgm:spPr/>
      <dgm:t>
        <a:bodyPr/>
        <a:lstStyle/>
        <a:p>
          <a:endParaRPr lang="en-US"/>
        </a:p>
      </dgm:t>
    </dgm:pt>
  </dgm:ptLst>
  <dgm:cxnLst>
    <dgm:cxn modelId="{17438FA4-ED23-4040-988A-E66FE8CDAE4A}" srcId="{2F0C267E-2B2C-6345-865F-32E92CB33EE9}" destId="{736674A5-2D09-9F45-99E9-566985E21B33}" srcOrd="4"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6CC5A54D-1D96-8549-9607-CD71C8848544}" type="presParOf" srcId="{4B7A1667-20AF-6544-84CF-09FD6AB1F662}" destId="{297660BD-1C70-F24F-B5DD-DA540AF13314}" srcOrd="6" destOrd="0" presId="urn:microsoft.com/office/officeart/2005/8/layout/chevron1"/>
    <dgm:cxn modelId="{37A38CB5-2960-FF48-AF20-DC9AA17C5EE2}" type="presParOf" srcId="{4B7A1667-20AF-6544-84CF-09FD6AB1F662}" destId="{4CE9C592-1942-CB4D-9393-F54F52FD053B}" srcOrd="7" destOrd="0" presId="urn:microsoft.com/office/officeart/2005/8/layout/chevron1"/>
    <dgm:cxn modelId="{934510B0-AB52-244E-9BA8-946AD9C240BC}" type="presParOf" srcId="{4B7A1667-20AF-6544-84CF-09FD6AB1F662}" destId="{B2D250AD-1FBB-0C49-90A5-F8348F9C0D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Achievements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CBD63C8F-C8B2-7A4B-B8E7-39271CC2DBBA}">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Performance test</a:t>
          </a:r>
        </a:p>
      </dgm:t>
    </dgm:pt>
    <dgm:pt modelId="{B0FC6737-D8C5-084B-A3B4-684AF4037026}" type="parTrans" cxnId="{A71558FF-D349-714C-9105-7D11C9ED5E7E}">
      <dgm:prSet/>
      <dgm:spPr/>
    </dgm:pt>
    <dgm:pt modelId="{66DB1DD9-8577-5640-AA5D-D4974F8C3933}" type="sibTrans" cxnId="{A71558FF-D349-714C-9105-7D11C9ED5E7E}">
      <dgm:prSet/>
      <dgm:spPr/>
    </dgm:pt>
    <dgm:pt modelId="{C559E154-0106-1347-A919-C470EB9EFD2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pt>
    <dgm:pt modelId="{E1B46625-7BD0-9342-9796-C314CB4AAF5A}" type="sibTrans" cxnId="{CAD5B945-FB2A-044D-93DD-0A0BC9D84079}">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2567"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Robustness</a:t>
          </a:r>
        </a:p>
      </dsp:txBody>
      <dsp:txXfrm>
        <a:off x="459544" y="1718692"/>
        <a:ext cx="1370930" cy="913953"/>
      </dsp:txXfrm>
    </dsp:sp>
    <dsp:sp modelId="{AF75DE64-604E-7F4C-9371-096A610D4942}">
      <dsp:nvSpPr>
        <dsp:cNvPr id="0" name=""/>
        <dsp:cNvSpPr/>
      </dsp:nvSpPr>
      <dsp:spPr>
        <a:xfrm>
          <a:off x="2058962"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Security</a:t>
          </a:r>
        </a:p>
      </dsp:txBody>
      <dsp:txXfrm>
        <a:off x="2515939" y="1718692"/>
        <a:ext cx="1370930" cy="913953"/>
      </dsp:txXfrm>
    </dsp:sp>
    <dsp:sp modelId="{A3B8825C-FEAA-714C-A4DB-12BA0AEBEA5D}">
      <dsp:nvSpPr>
        <dsp:cNvPr id="0" name=""/>
        <dsp:cNvSpPr/>
      </dsp:nvSpPr>
      <dsp:spPr>
        <a:xfrm>
          <a:off x="411535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Performance</a:t>
          </a:r>
        </a:p>
      </dsp:txBody>
      <dsp:txXfrm>
        <a:off x="4572335" y="1718692"/>
        <a:ext cx="1370930" cy="913953"/>
      </dsp:txXfrm>
    </dsp:sp>
    <dsp:sp modelId="{297660BD-1C70-F24F-B5DD-DA540AF13314}">
      <dsp:nvSpPr>
        <dsp:cNvPr id="0" name=""/>
        <dsp:cNvSpPr/>
      </dsp:nvSpPr>
      <dsp:spPr>
        <a:xfrm>
          <a:off x="6171753"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Code Quality</a:t>
          </a:r>
        </a:p>
      </dsp:txBody>
      <dsp:txXfrm>
        <a:off x="6628730" y="1718692"/>
        <a:ext cx="1370930" cy="913953"/>
      </dsp:txXfrm>
    </dsp:sp>
    <dsp:sp modelId="{B2D250AD-1FBB-0C49-90A5-F8348F9C0DD4}">
      <dsp:nvSpPr>
        <dsp:cNvPr id="0" name=""/>
        <dsp:cNvSpPr/>
      </dsp:nvSpPr>
      <dsp:spPr>
        <a:xfrm>
          <a:off x="822814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Reusability</a:t>
          </a:r>
        </a:p>
      </dsp:txBody>
      <dsp:txXfrm>
        <a:off x="8685125" y="1718692"/>
        <a:ext cx="1370930" cy="913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Achievements</a:t>
          </a:r>
        </a:p>
      </dsp:txBody>
      <dsp:txXfrm>
        <a:off x="51" y="103149"/>
        <a:ext cx="4913783" cy="1641600"/>
      </dsp:txXfrm>
    </dsp:sp>
    <dsp:sp modelId="{075D174B-272E-0C48-B06A-48642EF3C6C8}">
      <dsp:nvSpPr>
        <dsp:cNvPr id="0" name=""/>
        <dsp:cNvSpPr/>
      </dsp:nvSpPr>
      <dsp:spPr>
        <a:xfrm>
          <a:off x="51"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Performance test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Code Quality</a:t>
          </a:r>
        </a:p>
      </dsp:txBody>
      <dsp:txXfrm>
        <a:off x="51" y="1744749"/>
        <a:ext cx="4913783" cy="2503439"/>
      </dsp:txXfrm>
    </dsp:sp>
    <dsp:sp modelId="{008C2130-CFDB-2044-8ADC-1C4FB6C53530}">
      <dsp:nvSpPr>
        <dsp:cNvPr id="0" name=""/>
        <dsp:cNvSpPr/>
      </dsp:nvSpPr>
      <dsp:spPr>
        <a:xfrm>
          <a:off x="5601764"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Difficulties</a:t>
          </a:r>
        </a:p>
      </dsp:txBody>
      <dsp:txXfrm>
        <a:off x="5601764" y="103149"/>
        <a:ext cx="4913783" cy="1641600"/>
      </dsp:txXfrm>
    </dsp:sp>
    <dsp:sp modelId="{5637CBF4-7A55-394D-93ED-13B6C022B9F0}">
      <dsp:nvSpPr>
        <dsp:cNvPr id="0" name=""/>
        <dsp:cNvSpPr/>
      </dsp:nvSpPr>
      <dsp:spPr>
        <a:xfrm>
          <a:off x="5601764"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44749"/>
        <a:ext cx="4913783" cy="250343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12.12.2019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12.12.2019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NUL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12.12.2019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10</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29853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xmlns=""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xmlns=""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xmlns=""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14</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dirty="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dirty="0">
                <a:solidFill>
                  <a:schemeClr val="bg1"/>
                </a:solidFill>
              </a:rPr>
              <a:t>12.12.20</a:t>
            </a:r>
            <a:r>
              <a:rPr lang="en-US" dirty="0">
                <a:solidFill>
                  <a:schemeClr val="bg1"/>
                </a:solidFill>
              </a:rPr>
              <a:t>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en-US" dirty="0">
                <a:solidFill>
                  <a:schemeClr val="bg1"/>
                </a:solidFill>
              </a:rPr>
              <a:t>12.12.201</a:t>
            </a:r>
            <a:r>
              <a:rPr lang="en-US" dirty="0">
                <a:solidFill>
                  <a:schemeClr val="bg1"/>
                </a:solidFill>
              </a:rPr>
              <a:t>9</a:t>
            </a:r>
            <a:endParaRPr lang="en-US" dirty="0">
              <a:solidFill>
                <a:schemeClr val="bg1"/>
              </a:solidFill>
            </a:endParaRPr>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xmlns=""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xmlns=""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xmlns=""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xmlns=""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xmlns=""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xmlns=""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xmlns=""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xmlns=""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xmlns=""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xmlns=""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xmlns=""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xmlns=""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xmlns="" id="{DF6F7C71-34DB-D04E-A915-61154EFEBB8D}"/>
              </a:ext>
            </a:extLst>
          </p:cNvPr>
          <p:cNvGraphicFramePr>
            <a:graphicFrameLocks noGrp="1"/>
          </p:cNvGraphicFramePr>
          <p:nvPr>
            <p:ph idx="1"/>
            <p:extLst>
              <p:ext uri="{D42A27DB-BD31-4B8C-83A1-F6EECF244321}">
                <p14:modId xmlns:p14="http://schemas.microsoft.com/office/powerpoint/2010/main" val="2800113284"/>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xmlns=""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en-GB" sz="1200" dirty="0"/>
              <a:t>Testing</a:t>
            </a: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xmlns="" id="{8544B9E0-E864-3F4B-AF23-2369A9457B23}"/>
              </a:ext>
            </a:extLst>
          </p:cNvPr>
          <p:cNvGraphicFramePr>
            <a:graphicFrameLocks noGrp="1"/>
          </p:cNvGraphicFramePr>
          <p:nvPr>
            <p:ph idx="1"/>
            <p:extLst>
              <p:ext uri="{D42A27DB-BD31-4B8C-83A1-F6EECF244321}">
                <p14:modId xmlns:p14="http://schemas.microsoft.com/office/powerpoint/2010/main" val="2571948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196582"/>
            <a:ext cx="683852"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3244324894"/>
              </p:ext>
            </p:extLst>
          </p:nvPr>
        </p:nvGraphicFramePr>
        <p:xfrm>
          <a:off x="2808509" y="1825624"/>
          <a:ext cx="8835806" cy="418534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603949695"/>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349884" y="741405"/>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Katarina</a:t>
            </a:r>
          </a:p>
          <a:p>
            <a:pPr algn="ctr"/>
            <a:r>
              <a:rPr lang="en-US" dirty="0" err="1" smtClean="0">
                <a:latin typeface="Helvetica Neue" charset="0"/>
                <a:ea typeface="Helvetica Neue" charset="0"/>
                <a:cs typeface="Helvetica Neue" charset="0"/>
              </a:rPr>
              <a:t>Priyom</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endParaRPr lang="en-US" dirty="0" smtClean="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
            </a:r>
            <a:br>
              <a:rPr lang="en-US" dirty="0" smtClean="0">
                <a:latin typeface="Helvetica Neue" charset="0"/>
                <a:ea typeface="Helvetica Neue" charset="0"/>
                <a:cs typeface="Helvetica Neue" charset="0"/>
              </a:rPr>
            </a:br>
            <a:r>
              <a:rPr lang="en-US" dirty="0" err="1" smtClean="0">
                <a:latin typeface="Helvetica Neue" charset="0"/>
                <a:ea typeface="Helvetica Neue" charset="0"/>
                <a:cs typeface="Helvetica Neue" charset="0"/>
              </a:rPr>
              <a:t>Talant</a:t>
            </a:r>
            <a:endParaRPr lang="en-US" dirty="0" smtClean="0">
              <a:latin typeface="Helvetica Neue" charset="0"/>
              <a:ea typeface="Helvetica Neue" charset="0"/>
              <a:cs typeface="Helvetica Neue" charset="0"/>
            </a:endParaRPr>
          </a:p>
          <a:p>
            <a:pPr algn="ctr"/>
            <a:r>
              <a:rPr lang="en-US" dirty="0" err="1" smtClean="0">
                <a:latin typeface="Helvetica Neue" charset="0"/>
                <a:ea typeface="Helvetica Neue" charset="0"/>
                <a:cs typeface="Helvetica Neue" charset="0"/>
              </a:rPr>
              <a:t>Mahrukh</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Mr. Ralf Carbon</a:t>
            </a:r>
          </a:p>
          <a:p>
            <a:pPr algn="ctr"/>
            <a:r>
              <a:rPr lang="en-US" dirty="0" smtClean="0">
                <a:latin typeface="Helvetica Neue" charset="0"/>
                <a:ea typeface="Helvetica Neue" charset="0"/>
                <a:cs typeface="Helvetica Neue" charset="0"/>
              </a:rPr>
              <a:t>Mr. Patrick </a:t>
            </a:r>
            <a:r>
              <a:rPr lang="en-US" dirty="0" err="1" smtClean="0">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Supervisors</a:t>
            </a:r>
            <a:endParaRPr lang="en-US" dirty="0">
              <a:latin typeface="Helvetica Neue" charset="0"/>
              <a:ea typeface="Helvetica Neue" charset="0"/>
              <a:cs typeface="Helvetica Neue" charset="0"/>
            </a:endParaRP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smtClean="0">
                <a:latin typeface="Helvetica Neue" charset="0"/>
                <a:ea typeface="Helvetica Neue" charset="0"/>
                <a:cs typeface="Helvetica Neue" charset="0"/>
              </a:rPr>
              <a:t>Functional requirements</a:t>
            </a:r>
          </a:p>
          <a:p>
            <a:pPr marL="285750" indent="-285750" algn="ctr">
              <a:buFont typeface="Arial" charset="0"/>
              <a:buChar char="•"/>
            </a:pPr>
            <a:r>
              <a:rPr lang="en-US" dirty="0" smtClean="0">
                <a:latin typeface="Helvetica Neue" charset="0"/>
                <a:ea typeface="Helvetica Neue" charset="0"/>
                <a:cs typeface="Helvetica Neue" charset="0"/>
              </a:rPr>
              <a:t>Use cases</a:t>
            </a:r>
          </a:p>
          <a:p>
            <a:pPr marL="285750" indent="-285750" algn="ctr">
              <a:buFont typeface="Arial" charset="0"/>
              <a:buChar char="•"/>
            </a:pPr>
            <a:r>
              <a:rPr lang="en-US" dirty="0" smtClean="0">
                <a:latin typeface="Helvetica Neue" charset="0"/>
                <a:ea typeface="Helvetica Neue" charset="0"/>
                <a:cs typeface="Helvetica Neue" charset="0"/>
              </a:rPr>
              <a:t>Architecture</a:t>
            </a:r>
          </a:p>
          <a:p>
            <a:pPr marL="285750" indent="-285750" algn="ctr">
              <a:buFont typeface="Arial" charset="0"/>
              <a:buChar char="•"/>
            </a:pPr>
            <a:r>
              <a:rPr lang="en-US" dirty="0" smtClean="0">
                <a:latin typeface="Helvetica Neue" charset="0"/>
                <a:ea typeface="Helvetica Neue" charset="0"/>
                <a:cs typeface="Helvetica Neue" charset="0"/>
              </a:rPr>
              <a:t>Prototyping and UX design</a:t>
            </a:r>
          </a:p>
          <a:p>
            <a:pPr marL="285750" indent="-285750" algn="ctr">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application</a:t>
            </a:r>
          </a:p>
          <a:p>
            <a:pPr marL="285750" indent="-285750" algn="ctr">
              <a:buFont typeface="Arial" charset="0"/>
              <a:buChar char="•"/>
            </a:pPr>
            <a:r>
              <a:rPr lang="en-US" dirty="0" smtClean="0">
                <a:latin typeface="Helvetica Neue" charset="0"/>
                <a:ea typeface="Helvetica Neue" charset="0"/>
                <a:cs typeface="Helvetica Neue" charset="0"/>
              </a:rPr>
              <a:t>Testing</a:t>
            </a:r>
          </a:p>
          <a:p>
            <a:pPr marL="285750" indent="-285750" algn="ctr">
              <a:buFont typeface="Arial" charset="0"/>
              <a:buChar char="•"/>
            </a:pPr>
            <a:r>
              <a:rPr lang="en-US" dirty="0" smtClean="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339144" y="1232560"/>
            <a:ext cx="1149178" cy="75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charset="0"/>
                <a:ea typeface="Helvetica Neue" charset="0"/>
                <a:cs typeface="Helvetica Neue" charset="0"/>
              </a:rPr>
              <a:t>Discussion, R&amp;D, idea</a:t>
            </a:r>
            <a:endParaRPr lang="en-US" dirty="0">
              <a:latin typeface="Helvetica Neue" charset="0"/>
              <a:ea typeface="Helvetica Neue" charset="0"/>
              <a:cs typeface="Helvetica Neue" charset="0"/>
            </a:endParaRP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66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xmlns="" id="{0CAFFE40-85B0-45F9-AB7B-9E46456FCC1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6</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12.12.2019</a:t>
            </a:r>
            <a:endParaRPr lang="en-US">
              <a:solidFill>
                <a:schemeClr val="bg1"/>
              </a:solidFill>
            </a:endParaRP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7</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dirty="0"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2106</Words>
  <Application>Microsoft Macintosh PowerPoint</Application>
  <PresentationFormat>Widescreen</PresentationFormat>
  <Paragraphs>544</Paragraphs>
  <Slides>46</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Arial</vt:lpstr>
      <vt:lpstr>Office Theme</vt:lpstr>
      <vt:lpstr>PowerPoint Presentation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381</cp:revision>
  <dcterms:created xsi:type="dcterms:W3CDTF">2019-10-21T07:54:10Z</dcterms:created>
  <dcterms:modified xsi:type="dcterms:W3CDTF">2019-12-12T00:04:58Z</dcterms:modified>
</cp:coreProperties>
</file>